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22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0.3162330582226512,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42" y="1779814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0.0996970902607267,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0.075297041842169, n_datos: 5</a:t>
            </a:r>
          </a:p>
        </p:txBody>
      </p:sp>
      <p:pic>
        <p:nvPicPr>
          <p:cNvPr id="3" name="Picture 2" descr="alpha_grafica_Pyrimidine nucleosides _CHEMONTID_0000480__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0.07474706030404,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0.0738398285186308,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0.0710325108862846,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0.0676648359595393, n_datos: 5</a:t>
            </a:r>
          </a:p>
        </p:txBody>
      </p:sp>
      <p:pic>
        <p:nvPicPr>
          <p:cNvPr id="3" name="Picture 2" descr="alpha_grafica_Pyrimidine nucleosides _CHEMONTID_0000480__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0.0663535519896929,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0.0633842311827312,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0.0585755013252712,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0.0582953571260387,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0.0554482280789897,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0.0948838892098461, n_datos: 6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0.0535499722088539,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0.0, n_datos: 5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0.0, n_datos: 6</a:t>
            </a:r>
          </a:p>
        </p:txBody>
      </p:sp>
      <p:pic>
        <p:nvPicPr>
          <p:cNvPr id="3" name="Picture 2" descr="alpha_grafica_Pyrimidine nucleosides _CHEMONTID_0000480_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alpha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0.5494866372437485, n_datos: 5</a:t>
            </a:r>
          </a:p>
        </p:txBody>
      </p:sp>
      <p:pic>
        <p:nvPicPr>
          <p:cNvPr id="3" name="Picture 2" descr="alpha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0.2502608608746281, n_datos: 6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0.1043589152644537, n_datos: 5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0.079119402956408, n_datos: 9</a:t>
            </a:r>
          </a:p>
        </p:txBody>
      </p:sp>
      <p:pic>
        <p:nvPicPr>
          <p:cNvPr id="3" name="Picture 2" descr="alpha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0.0769262951561736, n_datos: 9</a:t>
            </a:r>
          </a:p>
        </p:txBody>
      </p:sp>
      <p:pic>
        <p:nvPicPr>
          <p:cNvPr id="3" name="Picture 2" descr="alpha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0.0645616739946087, n_datos: 8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0.0900050631096138,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0.0643162918354578, n_datos: 5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0.0641611423247688, n_datos: 6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0.017259444791222,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0.0172280528830132, n_datos: 7</a:t>
            </a:r>
          </a:p>
        </p:txBody>
      </p:sp>
      <p:pic>
        <p:nvPicPr>
          <p:cNvPr id="3" name="Picture 2" descr="alpha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0.017157201825816, n_datos: 6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0.0168994857909378, n_datos: 6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0.0168310824055639,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0.0166684524176764, n_datos: 7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0.016656051135234, n_datos: 7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0.016417852312676,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0.0883885207583125, n_datos: 6</a:t>
            </a:r>
          </a:p>
        </p:txBody>
      </p:sp>
      <p:pic>
        <p:nvPicPr>
          <p:cNvPr id="3" name="Picture 2" descr="alpha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0.01640051745294, n_datos: 7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0.0163340420702549,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0.01632394609643,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0.0154684954986946, n_datos: 7</a:t>
            </a:r>
          </a:p>
        </p:txBody>
      </p:sp>
      <p:pic>
        <p:nvPicPr>
          <p:cNvPr id="3" name="Picture 2" descr="alpha_grafica_Purine nucleosides _CHEMONTID_0000479__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0.0152877921275244, n_datos: 7</a:t>
            </a:r>
          </a:p>
        </p:txBody>
      </p:sp>
      <p:pic>
        <p:nvPicPr>
          <p:cNvPr id="3" name="Picture 2" descr="alpha_grafica_Purine nucleosides _CHEMONTID_0000479_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0.0151444146252375, n_datos: 7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0.0151413064581504, n_datos: 7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0.0151217089482518, n_datos: 7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0.0151140750336283, n_datos: 7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0.0149829453707298, n_datos: 7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0.088189732258195,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0.0149609928560382, n_datos: 6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0.0148587833542292, n_datos: 7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0.0148464906095997, n_datos: 6</a:t>
            </a:r>
          </a:p>
        </p:txBody>
      </p:sp>
      <p:pic>
        <p:nvPicPr>
          <p:cNvPr id="3" name="Picture 2" descr="alpha_grafica_Purine nucleosides _CHEMONTID_0000479_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0.0148099530467277, n_datos: 7</a:t>
            </a:r>
          </a:p>
        </p:txBody>
      </p:sp>
      <p:pic>
        <p:nvPicPr>
          <p:cNvPr id="3" name="Picture 2" descr="alpha_grafica_Purine nucleosides _CHEMONTID_0000479_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0.0147725353839547, n_datos: 6</a:t>
            </a:r>
          </a:p>
        </p:txBody>
      </p:sp>
      <p:pic>
        <p:nvPicPr>
          <p:cNvPr id="3" name="Picture 2" descr="alpha_grafica_Purine nucleosides _CHEMONTID_0000479_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0.0147638040590602, n_datos: 7</a:t>
            </a:r>
          </a:p>
        </p:txBody>
      </p:sp>
      <p:pic>
        <p:nvPicPr>
          <p:cNvPr id="3" name="Picture 2" descr="alpha_grafica_Purine nucleosides _CHEMONTID_0000479__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0.0146872217519201, n_datos: 6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0.0146206884710507, n_datos: 8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0.0146206884710507, n_datos: 5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0.0146206884710507, n_datos: 7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0.086483841239018, n_datos: 5</a:t>
            </a:r>
          </a:p>
        </p:txBody>
      </p:sp>
      <p:pic>
        <p:nvPicPr>
          <p:cNvPr id="3" name="Picture 2" descr="alpha_grafica_Purine nucleotides _CHEMONTID_0001506_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0.0127744985429112, n_datos: 5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0.0127119131856188, n_datos: 5</a:t>
            </a:r>
          </a:p>
        </p:txBody>
      </p:sp>
      <p:pic>
        <p:nvPicPr>
          <p:cNvPr id="3" name="Picture 2" descr="alpha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0.0125565912751376, n_datos: 5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0.0093784927662217, n_datos: 5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0.0029223916797636, n_datos: 6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0.0, n_datos: 5</a:t>
            </a:r>
          </a:p>
        </p:txBody>
      </p:sp>
      <p:pic>
        <p:nvPicPr>
          <p:cNvPr id="3" name="Picture 2" descr="alpha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0.0, n_datos: 5</a:t>
            </a:r>
          </a:p>
        </p:txBody>
      </p:sp>
      <p:pic>
        <p:nvPicPr>
          <p:cNvPr id="3" name="Picture 2" descr="alpha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0.0, n_datos: 5</a:t>
            </a:r>
          </a:p>
        </p:txBody>
      </p:sp>
      <p:pic>
        <p:nvPicPr>
          <p:cNvPr id="3" name="Picture 2" descr="alpha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0.0, n_datos: 5</a:t>
            </a:r>
          </a:p>
        </p:txBody>
      </p:sp>
      <p:pic>
        <p:nvPicPr>
          <p:cNvPr id="3" name="Picture 2" descr="alpha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0.0316712569184712,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0.0842027718570323,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0.0300963062358179,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0.0219537147296978,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0.0219446839565972,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0.021761770029093,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0.0209142781557443, n_datos: 6</a:t>
            </a:r>
          </a:p>
        </p:txBody>
      </p:sp>
      <p:pic>
        <p:nvPicPr>
          <p:cNvPr id="3" name="Picture 2" descr="alpha_grafica_Pyrimidine nucleotides _CHEMONTID_0001509__1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0.0181857882205079,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0.0177298471379929, n_datos: 7</a:t>
            </a:r>
          </a:p>
        </p:txBody>
      </p:sp>
      <p:pic>
        <p:nvPicPr>
          <p:cNvPr id="3" name="Picture 2" descr="alpha_grafica_Pyrimidine nucleotides _CHEMONTID_0001509__1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0.0176781288584174, n_datos: 6</a:t>
            </a:r>
          </a:p>
        </p:txBody>
      </p:sp>
      <p:pic>
        <p:nvPicPr>
          <p:cNvPr id="3" name="Picture 2" descr="alpha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0.0176295834303817,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0.0175842654486798, n_datos: 5</a:t>
            </a:r>
          </a:p>
        </p:txBody>
      </p:sp>
      <p:pic>
        <p:nvPicPr>
          <p:cNvPr id="3" name="Picture 2" descr="alpha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0.0834177652270014,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0.0171993238318716, n_datos: 5</a:t>
            </a:r>
          </a:p>
        </p:txBody>
      </p:sp>
      <p:pic>
        <p:nvPicPr>
          <p:cNvPr id="3" name="Picture 2" descr="alpha_grafica_Pyrimidine nucleotides _CHEMONTID_0001509__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0.0171993238318716, n_datos: 5</a:t>
            </a:r>
          </a:p>
        </p:txBody>
      </p:sp>
      <p:pic>
        <p:nvPicPr>
          <p:cNvPr id="3" name="Picture 2" descr="alpha_grafica_Pyrimidine nucleotides _CHEMONTID_0001509__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0.0170042749393224, n_datos: 5</a:t>
            </a:r>
          </a:p>
        </p:txBody>
      </p:sp>
      <p:pic>
        <p:nvPicPr>
          <p:cNvPr id="3" name="Picture 2" descr="alpha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0.0145785704959833, n_datos: 5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0.0143763450704317, n_datos: 5</a:t>
            </a:r>
          </a:p>
        </p:txBody>
      </p:sp>
      <p:pic>
        <p:nvPicPr>
          <p:cNvPr id="3" name="Picture 2" descr="alpha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0.0126072375820476,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0.0125977907447248,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0.0124977329945291,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0.012316192321175,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0.0114810255974172, n_datos: 9</a:t>
            </a:r>
          </a:p>
        </p:txBody>
      </p:sp>
      <p:pic>
        <p:nvPicPr>
          <p:cNvPr id="3" name="Picture 2" descr="alpha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0.0830185114866767,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0.0107701996990544,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0.0102990632977422, n_datos: 6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0.0102341581556785,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0.0100378382495339,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0.0097391737203036, n_datos: 5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0.0096422259371732,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0.009507609544256,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0.0089295561725478, n_datos: 5</a:t>
            </a:r>
          </a:p>
        </p:txBody>
      </p:sp>
      <p:pic>
        <p:nvPicPr>
          <p:cNvPr id="3" name="Picture 2" descr="alpha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0.0086339336605015,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0.0080667390259892,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0.0825770302178892, n_datos: 7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0.0075887064969931, n_datos: 7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0.0074786890157865, n_datos: 7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0.0072687876014009, n_datos: 5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0.0049624945805686,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0.0049624945805686,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0.0048068443815471, n_datos: 6</a:t>
            </a:r>
          </a:p>
        </p:txBody>
      </p:sp>
      <p:pic>
        <p:nvPicPr>
          <p:cNvPr id="3" name="Picture 2" descr="alpha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0.0044793436263826, n_datos: 5</a:t>
            </a:r>
          </a:p>
        </p:txBody>
      </p:sp>
      <p:pic>
        <p:nvPicPr>
          <p:cNvPr id="3" name="Picture 2" descr="alpha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0.0039762788132947, n_datos: 6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6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0.2315330952068568, n_datos: 6</a:t>
            </a:r>
          </a:p>
        </p:txBody>
      </p:sp>
      <p:pic>
        <p:nvPicPr>
          <p:cNvPr id="3" name="Picture 2" descr="alpha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5" y="18288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0.081859574639035,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2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0.5934764975355507, n_datos: 7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0.4823586695212872, n_datos: 8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0.1551504270656016, n_datos: 6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0.1550088837385297, n_datos: 6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0.1346858854846958, n_datos: 5</a:t>
            </a:r>
          </a:p>
        </p:txBody>
      </p:sp>
      <p:pic>
        <p:nvPicPr>
          <p:cNvPr id="3" name="Picture 2" descr="alpha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0.0802265549834687,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0.1073403222812125, n_datos: 7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0.1066638730360996, n_datos: 5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0.0952487940760505, n_datos: 5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0.0935805339950651, n_datos: 5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0.0897273817951477, n_datos: 5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0.0860453638797668, n_datos: 5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0.063904858969603, n_datos: 5</a:t>
            </a:r>
          </a:p>
        </p:txBody>
      </p:sp>
      <p:pic>
        <p:nvPicPr>
          <p:cNvPr id="3" name="Picture 2" descr="alpha_grafica_Steroids and steroid derivatives _CHEMONTID_0000258__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0.0070038579320638,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0.0069994652017081,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0.006992774249503,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0.0800342190062574,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0.0069806832083968,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0.0069796420683928,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0.0069792771889241,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0.0069694844744674,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0.0069659209803159,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0.0069632511209773, n_datos: 6</a:t>
            </a:r>
          </a:p>
        </p:txBody>
      </p:sp>
      <p:pic>
        <p:nvPicPr>
          <p:cNvPr id="3" name="Picture 2" descr="alpha_grafica_Steroids and steroid derivatives _CHEMONTID_0000258__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0.0069542070730809,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0.0069531210988596,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0.0069484586352116,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0.0069367919743728,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0.0793053530542671,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0.006935312605627,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0.0069352827796057,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0.0069320581465499,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0.0069288432497473, n_datos: 5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0.0069283508082882,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0.0068988162485944,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0.0068556141652092,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0.0068016555021928, n_datos: 6</a:t>
            </a:r>
          </a:p>
        </p:txBody>
      </p:sp>
      <p:pic>
        <p:nvPicPr>
          <p:cNvPr id="3" name="Picture 2" descr="alpha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0.0066457285792731, n_datos: 5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0.0066349615032774,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0.078695055699704,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0.0054796515312259,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0.005350021475698, n_datos: 6</a:t>
            </a:r>
          </a:p>
        </p:txBody>
      </p:sp>
      <p:pic>
        <p:nvPicPr>
          <p:cNvPr id="3" name="Picture 2" descr="alpha_grafica_Steroids and steroid derivatives _CHEMONTID_0000258__2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Thermo Scientific Hypersil GOLD</a:t>
            </a:r>
            <a:br/>
            <a:r>
              <a:t>    USP Code: column.usp.code_L1  |  Longitud: 200.0 mm</a:t>
            </a:r>
            <a:br/>
            <a:r>
              <a:t>    Tamaño Partícula: 1.9 µm  |  Temp: 40.0°C</a:t>
            </a:r>
            <a:br/>
            <a:r>
              <a:t>    Flujo: 0.4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0.005104089464067,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0.0051032845194934,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0.0050394721331615,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0.0046437813102164, n_datos: 6</a:t>
            </a:r>
          </a:p>
        </p:txBody>
      </p:sp>
      <p:pic>
        <p:nvPicPr>
          <p:cNvPr id="3" name="Picture 2" descr="alpha_grafica_Steroids and steroid derivatives _CHEMONTID_0000258__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0.0038735419512138, n_datos: 5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0.0, n_datos: 6</a:t>
            </a:r>
          </a:p>
        </p:txBody>
      </p:sp>
      <p:pic>
        <p:nvPicPr>
          <p:cNvPr id="3" name="Picture 2" descr="alpha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0.3757694874135396, n_datos: 9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0.3467348640932989,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0.0781667152505429,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0.3126775887060637,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0.2908784518162692,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0.1633115118013205,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0.0603100521498384, n_datos: 6</a:t>
            </a:r>
          </a:p>
        </p:txBody>
      </p:sp>
      <p:pic>
        <p:nvPicPr>
          <p:cNvPr id="3" name="Picture 2" descr="alpha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0.057354396122003, n_datos: 6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0.0563800537126441, n_datos: 5</a:t>
            </a:r>
          </a:p>
        </p:txBody>
      </p:sp>
      <p:pic>
        <p:nvPicPr>
          <p:cNvPr id="3" name="Picture 2" descr="alpha_grafica_Fatty Acyls _CHEMONTID_0003909__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0.0545727285311864, n_datos: 5</a:t>
            </a:r>
          </a:p>
        </p:txBody>
      </p:sp>
      <p:pic>
        <p:nvPicPr>
          <p:cNvPr id="3" name="Picture 2" descr="alpha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0.0528420680515283, n_datos: 5</a:t>
            </a:r>
          </a:p>
        </p:txBody>
      </p:sp>
      <p:pic>
        <p:nvPicPr>
          <p:cNvPr id="3" name="Picture 2" descr="alpha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0.0459352883602718, n_datos: 7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0.042199869874004, n_datos: 5</a:t>
            </a:r>
          </a:p>
        </p:txBody>
      </p:sp>
      <p:pic>
        <p:nvPicPr>
          <p:cNvPr id="3" name="Picture 2" descr="alpha_grafica_Fatty Acyls _CHEMONTID_0003909__2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0.0777277342350623,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0.0346703603423299,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0.0319079438124174, n_datos: 5</a:t>
            </a:r>
          </a:p>
        </p:txBody>
      </p:sp>
      <p:pic>
        <p:nvPicPr>
          <p:cNvPr id="3" name="Picture 2" descr="alpha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0.0286123391847738, n_datos: 5</a:t>
            </a:r>
          </a:p>
        </p:txBody>
      </p:sp>
      <p:pic>
        <p:nvPicPr>
          <p:cNvPr id="3" name="Picture 2" descr="alpha_grafica_Fatty Acyls _CHEMONTID_0003909__2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0.0283586569015206, n_datos: 5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0.0256146248442609, n_datos: 5</a:t>
            </a:r>
          </a:p>
        </p:txBody>
      </p:sp>
      <p:pic>
        <p:nvPicPr>
          <p:cNvPr id="3" name="Picture 2" descr="alpha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0.02170935355648, n_datos: 5</a:t>
            </a:r>
          </a:p>
        </p:txBody>
      </p:sp>
      <p:pic>
        <p:nvPicPr>
          <p:cNvPr id="3" name="Picture 2" descr="alpha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0.014964688117613, n_datos: 5</a:t>
            </a:r>
          </a:p>
        </p:txBody>
      </p:sp>
      <p:pic>
        <p:nvPicPr>
          <p:cNvPr id="3" name="Picture 2" descr="alpha_grafica_Fatty Acyls _CHEMONTID_0003909__2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0.0136328910439403, n_datos: 5</a:t>
            </a:r>
          </a:p>
        </p:txBody>
      </p:sp>
      <p:pic>
        <p:nvPicPr>
          <p:cNvPr id="3" name="Picture 2" descr="alpha_grafica_Fatty Acyls _CHEMONTID_0003909__2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0.0135283137948477, n_datos: 5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0.0119277231124725, n_datos: 5</a:t>
            </a:r>
          </a:p>
        </p:txBody>
      </p:sp>
      <p:pic>
        <p:nvPicPr>
          <p:cNvPr id="3" name="Picture 2" descr="alpha_grafica_Fatty Acyls _CHEMONTID_0003909__2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0.0730964225468593,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0.0097769644316713, n_datos: 5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0.0094301655412807, n_datos: 5</a:t>
            </a:r>
          </a:p>
        </p:txBody>
      </p:sp>
      <p:pic>
        <p:nvPicPr>
          <p:cNvPr id="3" name="Picture 2" descr="alpha_grafica_Fatty Acyls _CHEMONTID_0003909__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0.0093743166533603, n_datos: 5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0.0084727752038997, n_datos: 7</a:t>
            </a:r>
          </a:p>
        </p:txBody>
      </p:sp>
      <p:pic>
        <p:nvPicPr>
          <p:cNvPr id="3" name="Picture 2" descr="alpha_grafica_Fatty Acyls _CHEMONTID_0003909__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0.0038113241645736, n_datos: 8</a:t>
            </a:r>
          </a:p>
        </p:txBody>
      </p:sp>
      <p:pic>
        <p:nvPicPr>
          <p:cNvPr id="3" name="Picture 2" descr="alpha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0.0037538163508152, n_datos: 9</a:t>
            </a:r>
          </a:p>
        </p:txBody>
      </p:sp>
      <p:pic>
        <p:nvPicPr>
          <p:cNvPr id="3" name="Picture 2" descr="alpha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0.0020346504651171, n_datos: 7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0.0015718670623098, n_datos: 5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0.0015700280772538, n_datos: 6</a:t>
            </a:r>
          </a:p>
        </p:txBody>
      </p:sp>
      <p:pic>
        <p:nvPicPr>
          <p:cNvPr id="3" name="Picture 2" descr="alpha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0.0012104576103516, n_datos: 6</a:t>
            </a:r>
          </a:p>
        </p:txBody>
      </p:sp>
      <p:pic>
        <p:nvPicPr>
          <p:cNvPr id="3" name="Picture 2" descr="alpha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XBridge C18</a:t>
            </a:r>
            <a:br/>
            <a:r>
              <a:t>    USP Code: column.usp.code_L1  |  Longitud: 50.0 mm</a:t>
            </a:r>
            <a:br/>
            <a:r>
              <a:t>    Tamaño Partícula: 3.5 µm  |  Temp: 30.0°C</a:t>
            </a:r>
            <a:br/>
            <a:r>
              <a:t>    Flujo: 0.2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0.0721211410583732,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0.0, n_datos: 7</a:t>
            </a:r>
          </a:p>
        </p:txBody>
      </p:sp>
      <p:pic>
        <p:nvPicPr>
          <p:cNvPr id="3" name="Picture 2" descr="alpha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0.0, n_datos: 8</a:t>
            </a:r>
          </a:p>
        </p:txBody>
      </p:sp>
      <p:pic>
        <p:nvPicPr>
          <p:cNvPr id="3" name="Picture 2" descr="alpha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0.3450335036075028,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0.0159200932840891, n_datos: 5</a:t>
            </a:r>
          </a:p>
        </p:txBody>
      </p:sp>
      <p:pic>
        <p:nvPicPr>
          <p:cNvPr id="3" name="Picture 2" descr="alpha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0.0156282565966321, n_datos: 8</a:t>
            </a:r>
          </a:p>
        </p:txBody>
      </p:sp>
      <p:pic>
        <p:nvPicPr>
          <p:cNvPr id="3" name="Picture 2" descr="alpha_grafica_Hydroxy acids and derivatives _CHEMONTID_0000472__2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0.014379965447846, n_datos: 5</a:t>
            </a:r>
          </a:p>
        </p:txBody>
      </p:sp>
      <p:pic>
        <p:nvPicPr>
          <p:cNvPr id="3" name="Picture 2" descr="alpha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0.0140640846072934, n_datos: 6</a:t>
            </a:r>
          </a:p>
        </p:txBody>
      </p:sp>
      <p:pic>
        <p:nvPicPr>
          <p:cNvPr id="3" name="Picture 2" descr="alpha_grafica_Hydroxy acids and derivatives _CHEMONTID_0000472__2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0.0132794656688127, n_datos: 8</a:t>
            </a:r>
          </a:p>
        </p:txBody>
      </p:sp>
      <p:pic>
        <p:nvPicPr>
          <p:cNvPr id="3" name="Picture 2" descr="alpha_grafica_Hydroxy acids and derivatives _CHEMONTID_0000472__2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0.0132615661142097, n_datos: 5</a:t>
            </a:r>
          </a:p>
        </p:txBody>
      </p:sp>
      <p:pic>
        <p:nvPicPr>
          <p:cNvPr id="3" name="Picture 2" descr="alpha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0.0587050348803303,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0.0131058949379989, n_datos: 5</a:t>
            </a:r>
          </a:p>
        </p:txBody>
      </p:sp>
      <p:pic>
        <p:nvPicPr>
          <p:cNvPr id="3" name="Picture 2" descr="alpha_grafica_Hydroxy acids and derivatives _CHEMONTID_0000472__2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0.0130768704068125, n_datos: 5</a:t>
            </a:r>
          </a:p>
        </p:txBody>
      </p:sp>
      <p:pic>
        <p:nvPicPr>
          <p:cNvPr id="3" name="Picture 2" descr="alpha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0.0126077077449209, n_datos: 6</a:t>
            </a:r>
          </a:p>
        </p:txBody>
      </p:sp>
      <p:pic>
        <p:nvPicPr>
          <p:cNvPr id="3" name="Picture 2" descr="alpha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0.0122600106584907, n_datos: 6</a:t>
            </a:r>
          </a:p>
        </p:txBody>
      </p:sp>
      <p:pic>
        <p:nvPicPr>
          <p:cNvPr id="3" name="Picture 2" descr="alpha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0.0081822803493361, n_datos: 5</a:t>
            </a:r>
          </a:p>
        </p:txBody>
      </p:sp>
      <p:pic>
        <p:nvPicPr>
          <p:cNvPr id="3" name="Picture 2" descr="alpha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0.007496257857965, n_datos: 6</a:t>
            </a:r>
          </a:p>
        </p:txBody>
      </p:sp>
      <p:pic>
        <p:nvPicPr>
          <p:cNvPr id="3" name="Picture 2" descr="alpha_grafica_Hydroxy acids and derivatives _CHEMONTID_0000472__2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0.0069618565841854, n_datos: 5</a:t>
            </a:r>
          </a:p>
        </p:txBody>
      </p:sp>
      <p:pic>
        <p:nvPicPr>
          <p:cNvPr id="3" name="Picture 2" descr="alpha_grafica_Hydroxy acids and derivatives _CHEMONTID_0000472__2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0.0068408971794265, n_datos: 5</a:t>
            </a:r>
          </a:p>
        </p:txBody>
      </p:sp>
      <p:pic>
        <p:nvPicPr>
          <p:cNvPr id="3" name="Picture 2" descr="alpha_grafica_Hydroxy acids and derivatives _CHEMONTID_0000472__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0.0044350325559551, n_datos: 8</a:t>
            </a:r>
          </a:p>
        </p:txBody>
      </p:sp>
      <p:pic>
        <p:nvPicPr>
          <p:cNvPr id="3" name="Picture 2" descr="alpha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0.0040731312103909,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0.1868063230247944, n_datos: 5</a:t>
            </a:r>
          </a:p>
        </p:txBody>
      </p:sp>
      <p:pic>
        <p:nvPicPr>
          <p:cNvPr id="3" name="Picture 2" descr="alpha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72" y="1785257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0.0441125233964436,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0.0040055172291747, n_datos: 9</a:t>
            </a:r>
          </a:p>
        </p:txBody>
      </p:sp>
      <p:pic>
        <p:nvPicPr>
          <p:cNvPr id="3" name="Picture 2" descr="alpha_grafica_Hydroxy acids and derivatives _CHEMONTID_0000472__2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0.0036778534235879, n_datos: 7</a:t>
            </a:r>
          </a:p>
        </p:txBody>
      </p:sp>
      <p:pic>
        <p:nvPicPr>
          <p:cNvPr id="3" name="Picture 2" descr="alpha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0.0036719447849202, n_datos: 9</a:t>
            </a:r>
          </a:p>
        </p:txBody>
      </p:sp>
      <p:pic>
        <p:nvPicPr>
          <p:cNvPr id="3" name="Picture 2" descr="alpha_grafica_Hydroxy acids and derivatives _CHEMONTID_0000472__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0.0035669532888675, n_datos: 8</a:t>
            </a:r>
          </a:p>
        </p:txBody>
      </p:sp>
      <p:pic>
        <p:nvPicPr>
          <p:cNvPr id="3" name="Picture 2" descr="alpha_grafica_Hydroxy acids and derivatives _CHEMONTID_0000472__3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0.0032363578707028, n_datos: 9</a:t>
            </a:r>
          </a:p>
        </p:txBody>
      </p:sp>
      <p:pic>
        <p:nvPicPr>
          <p:cNvPr id="3" name="Picture 2" descr="alpha_grafica_Hydroxy acids and derivatives _CHEMONTID_0000472__2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0.0029407601295866, n_datos: 9</a:t>
            </a:r>
          </a:p>
        </p:txBody>
      </p:sp>
      <p:pic>
        <p:nvPicPr>
          <p:cNvPr id="3" name="Picture 2" descr="alpha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0.0028889495160469,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0.0028744211570932,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0.0014262043764065,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0.0010246864916829, n_datos: 5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0.0440958709856051,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0.0005813962415601, n_datos: 9</a:t>
            </a:r>
          </a:p>
        </p:txBody>
      </p:sp>
      <p:pic>
        <p:nvPicPr>
          <p:cNvPr id="3" name="Picture 2" descr="alpha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0.000474975353126, n_datos: 8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0.0004428853352215, n_datos: 9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1.537162483310484e-05,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5</a:t>
            </a:r>
          </a:p>
        </p:txBody>
      </p:sp>
      <p:pic>
        <p:nvPicPr>
          <p:cNvPr id="3" name="Picture 2" descr="alpha_grafica_Hydroxy acids and derivatives _CHEMONTID_0000472__2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5</a:t>
            </a:r>
          </a:p>
        </p:txBody>
      </p:sp>
      <p:pic>
        <p:nvPicPr>
          <p:cNvPr id="3" name="Picture 2" descr="alpha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0.0900871544436415,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0.0845824801537222, n_datos: 9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0.0440738736012052, n_datos: 6</a:t>
            </a:r>
          </a:p>
        </p:txBody>
      </p:sp>
      <p:pic>
        <p:nvPicPr>
          <p:cNvPr id="3" name="Picture 2" descr="alpha_grafica_Purine nucleotides _CHEMONTID_0001506_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0.0781987665518135, n_datos: 6</a:t>
            </a:r>
          </a:p>
        </p:txBody>
      </p:sp>
      <p:pic>
        <p:nvPicPr>
          <p:cNvPr id="3" name="Picture 2" descr="alpha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0.0087739119653571, n_datos: 6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0.0077228419847435, n_datos: 7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0.0074339266036204,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0.0074273559583424, n_datos: 5</a:t>
            </a:r>
          </a:p>
        </p:txBody>
      </p:sp>
      <p:pic>
        <p:nvPicPr>
          <p:cNvPr id="3" name="Picture 2" descr="alpha_grafica_Keto acids and derivatives _CHEMONTID_0000389__3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0.0067888736547873, n_datos: 5</a:t>
            </a:r>
          </a:p>
        </p:txBody>
      </p:sp>
      <p:pic>
        <p:nvPicPr>
          <p:cNvPr id="3" name="Picture 2" descr="alpha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0.0058216663640632,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0.0053849562287185, n_datos: 5</a:t>
            </a:r>
          </a:p>
        </p:txBody>
      </p:sp>
      <p:pic>
        <p:nvPicPr>
          <p:cNvPr id="3" name="Picture 2" descr="alpha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0.005306925138265, n_datos: 5</a:t>
            </a:r>
          </a:p>
        </p:txBody>
      </p:sp>
      <p:pic>
        <p:nvPicPr>
          <p:cNvPr id="3" name="Picture 2" descr="alpha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0.0043944457833004, n_datos: 7</a:t>
            </a:r>
          </a:p>
        </p:txBody>
      </p:sp>
      <p:pic>
        <p:nvPicPr>
          <p:cNvPr id="3" name="Picture 2" descr="alpha_grafica_Keto acids and derivatives _CHEMONTID_0000389__3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0.8268749999999999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0.0440282369171572, n_datos: 7</a:t>
            </a:r>
          </a:p>
        </p:txBody>
      </p:sp>
      <p:pic>
        <p:nvPicPr>
          <p:cNvPr id="3" name="Picture 2" descr="alpha_grafica_Purine nucleotides _CHEMONTID_0001506_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0.0039138054171552, n_datos: 6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0.0032444750859354, n_datos: 5</a:t>
            </a:r>
          </a:p>
        </p:txBody>
      </p:sp>
      <p:pic>
        <p:nvPicPr>
          <p:cNvPr id="3" name="Picture 2" descr="alpha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0.002201146413561,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0.0019268450584591, n_datos: 5</a:t>
            </a:r>
          </a:p>
        </p:txBody>
      </p:sp>
      <p:pic>
        <p:nvPicPr>
          <p:cNvPr id="3" name="Picture 2" descr="alpha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0.0016946623431692,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0.0016371534764282,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alpha_grafica_Keto acids and derivatives _CHEMONTID_0000389__3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1.788888888888889 µm  |  Temp: 50.0°C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0.0410539377038219, n_datos: 8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0.1746359290926281,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0.1719594053995824, n_datos: 6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0.1710122455658648,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0.1702372103481882,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0.0721437715190851, n_datos: 6</a:t>
            </a:r>
          </a:p>
        </p:txBody>
      </p:sp>
      <p:pic>
        <p:nvPicPr>
          <p:cNvPr id="3" name="Picture 2" descr="alpha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Phenomenex Kinetex EVO C18</a:t>
            </a:r>
            <a:br/>
            <a:r>
              <a:t>    USP Code: column.usp.code_L1  |  Longitud: 100.0 mm</a:t>
            </a:r>
            <a:br/>
            <a:r>
              <a:t>    Tamaño Partícula: 2.6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0</a:t>
            </a:r>
            <a:br/>
            <a:r>
              <a:t>    USP Code: column.usp.code_0  |  Longitud: 150.0 mm</a:t>
            </a:r>
            <a:br/>
            <a:r>
              <a:t>    Tamaño Partícula: 2.6 µm  |  Temp: 40.0°C</a:t>
            </a:r>
            <a:br/>
            <a:r>
              <a:t>    Flujo: 0.35 mL/min  |  T0: 0.945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0.0399336132840665, n_datos: 7</a:t>
            </a:r>
          </a:p>
        </p:txBody>
      </p:sp>
      <p:pic>
        <p:nvPicPr>
          <p:cNvPr id="3" name="Picture 2" descr="alpha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0.12 mL/min  |  T0: 1.8375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alpha_grafica_Phenylpropanoic acids _CHEMONTID_0002551__3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0.0392119151306435, n_datos: 6</a:t>
            </a:r>
          </a:p>
        </p:txBody>
      </p:sp>
      <p:pic>
        <p:nvPicPr>
          <p:cNvPr id="3" name="Picture 2" descr="alpha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0.0391903745414383, n_datos: 8</a:t>
            </a:r>
          </a:p>
        </p:txBody>
      </p:sp>
      <p:pic>
        <p:nvPicPr>
          <p:cNvPr id="3" name="Picture 2" descr="alpha_grafica_Purine nucleotides _CHEMONTID_0001506_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9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7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5</a:t>
            </a:r>
          </a:p>
        </p:txBody>
      </p:sp>
      <p:pic>
        <p:nvPicPr>
          <p:cNvPr id="3" name="Picture 2" descr="alpha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alpha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0.0945027497790491,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0.0932885433108166, n_datos: 7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0.0845569900956161, n_datos: 6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0.0386829024110138,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0.0707625383411024,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0.0699690565469517, n_datos: 8</a:t>
            </a:r>
          </a:p>
        </p:txBody>
      </p:sp>
      <p:pic>
        <p:nvPicPr>
          <p:cNvPr id="3" name="Picture 2" descr="alpha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0.0606849418462444, n_datos: 9</a:t>
            </a:r>
          </a:p>
        </p:txBody>
      </p:sp>
      <p:pic>
        <p:nvPicPr>
          <p:cNvPr id="3" name="Picture 2" descr="alpha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0.0405056493977447, n_datos: 9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0.0377806988721932,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0.037502069145895, n_datos: 8</a:t>
            </a:r>
          </a:p>
        </p:txBody>
      </p:sp>
      <p:pic>
        <p:nvPicPr>
          <p:cNvPr id="3" name="Picture 2" descr="alpha_grafica_Carboxylic acids and derivatives _CHEMONTID_0000265__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0.0345908520555581, n_datos: 8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0.0243445632842834, n_datos: 5</a:t>
            </a:r>
          </a:p>
        </p:txBody>
      </p:sp>
      <p:pic>
        <p:nvPicPr>
          <p:cNvPr id="3" name="Picture 2" descr="alpha_grafica_Carboxylic acids and derivatives _CHEMONTID_0000265__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0.02250126534438, n_datos: 9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0.021779647918826, n_datos: 5</a:t>
            </a:r>
          </a:p>
        </p:txBody>
      </p:sp>
      <p:pic>
        <p:nvPicPr>
          <p:cNvPr id="3" name="Picture 2" descr="alpha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0.0381098979020607,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0.0156906945851601, n_datos: 8</a:t>
            </a:r>
          </a:p>
        </p:txBody>
      </p:sp>
      <p:pic>
        <p:nvPicPr>
          <p:cNvPr id="3" name="Picture 2" descr="alpha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0.01506932760934, n_datos: 8</a:t>
            </a:r>
          </a:p>
        </p:txBody>
      </p:sp>
      <p:pic>
        <p:nvPicPr>
          <p:cNvPr id="3" name="Picture 2" descr="alpha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0.0021787600176647,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0.0003827277050249, n_datos: 7</a:t>
            </a:r>
          </a:p>
        </p:txBody>
      </p:sp>
      <p:pic>
        <p:nvPicPr>
          <p:cNvPr id="3" name="Picture 2" descr="alpha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5.18976042498407e-05,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4.972250789566033e-05, n_datos: 6</a:t>
            </a:r>
          </a:p>
        </p:txBody>
      </p:sp>
      <p:pic>
        <p:nvPicPr>
          <p:cNvPr id="3" name="Picture 2" descr="alpha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4.413216940163145e-05, n_datos: 5</a:t>
            </a:r>
          </a:p>
        </p:txBody>
      </p:sp>
      <p:pic>
        <p:nvPicPr>
          <p:cNvPr id="3" name="Picture 2" descr="alpha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4.165394079675272e-05, n_datos: 8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3.132435414625812e-05, n_datos: 8</a:t>
            </a:r>
          </a:p>
        </p:txBody>
      </p:sp>
      <p:pic>
        <p:nvPicPr>
          <p:cNvPr id="3" name="Picture 2" descr="alpha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2.68892244838479e-05, n_datos: 8</a:t>
            </a:r>
          </a:p>
        </p:txBody>
      </p:sp>
      <p:pic>
        <p:nvPicPr>
          <p:cNvPr id="3" name="Picture 2" descr="alpha_grafica_Carboxylic acids and derivatives _CHEMONTID_0000265__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0.1866636428439978,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28" y="1845129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0.037473937198746, n_datos: 7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2.6359549620044826e-05, n_datos: 8</a:t>
            </a:r>
          </a:p>
        </p:txBody>
      </p:sp>
      <p:pic>
        <p:nvPicPr>
          <p:cNvPr id="3" name="Picture 2" descr="alpha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0</a:t>
            </a:r>
            <a:br/>
            <a:r>
              <a:t>    USP Code: column.usp.code_0  |  Longitud: 150.0 mm</a:t>
            </a:r>
            <a:br/>
            <a:r>
              <a:t>    Tamaño Partícula: 2.6 µm  |  Temp: 40.0°C</a:t>
            </a:r>
            <a:br/>
            <a:r>
              <a:t>    Flujo: 0.35 mL/min  |  T0: 0.945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alpha_grafica_Carboxylic acids and derivatives _CHEMONTID_0000265__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0.0372713634082688, n_datos: 9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0.0342168472159554, n_datos: 6</a:t>
            </a:r>
          </a:p>
        </p:txBody>
      </p:sp>
      <p:pic>
        <p:nvPicPr>
          <p:cNvPr id="3" name="Picture 2" descr="alpha_grafica_Purine nucleotides _CHEMONTID_0001506_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0.0337865349855808, n_datos: 8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0.0333934704881609,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0.0318666784687551, n_datos: 9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0.0253818740383851,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0.025305727516795,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0.0252349502519551,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0.0250681034058298, n_datos: 7</a:t>
            </a:r>
          </a:p>
        </p:txBody>
      </p:sp>
      <p:pic>
        <p:nvPicPr>
          <p:cNvPr id="3" name="Picture 2" descr="alpha_grafica_Purine nucleotides _CHEMONTID_0001506_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0.1837865175618181, n_datos: 6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71" y="1807028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0.0244313466098539, n_datos: 8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0.0241952714658559,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0.0228857315902027,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0.022151848063405,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0.0212670352678983, n_datos: 8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0.0212263696148111,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0.0205316814491333, n_datos: 7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0.0186356817041344,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0.0186356817041344, n_datos: 8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0.0186356817041344,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0.1158335529154255,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0.0158650050751597, n_datos: 5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0.0155404456691032, n_datos: 8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0.015495916711579, n_datos: 5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0.0137213964705871, n_datos: 6</a:t>
            </a:r>
          </a:p>
        </p:txBody>
      </p:sp>
      <p:pic>
        <p:nvPicPr>
          <p:cNvPr id="3" name="Picture 2" descr="alpha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0.0122045444885899,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0.0036788886212045,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0.002877465289491,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0.001978858168029,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0.001873027907319,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0.0014500386340392,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0.1098649189381711,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0.0007246785762966, n_datos: 7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0.1042973051402274,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alpha_grafica_Purine nucleotides _CHEMONTID_0001506__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0.2695081665778723,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0.256500927631463,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0.1023096912319665,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0.2375637469804831,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0.1180311650656898,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0.1164441398604393, n_datos: 5</a:t>
            </a:r>
          </a:p>
        </p:txBody>
      </p:sp>
      <p:pic>
        <p:nvPicPr>
          <p:cNvPr id="3" name="Picture 2" descr="alpha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0.1036630399601364,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0.0993459375932844,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0.0941337983452821,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0.082577495630933,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0.0814861768690032, n_datos: 9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0.0807462573400266,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0.0793714774510015,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32061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0.3162330582226512, n_datos: 5</vt:lpstr>
      <vt:lpstr>Purine nucleotides (CHEMONTID:0001506): 0.2315330952068568, n_datos: 6</vt:lpstr>
      <vt:lpstr>Purine nucleotides (CHEMONTID:0001506): 0.1868063230247944, n_datos: 5</vt:lpstr>
      <vt:lpstr>Purine nucleotides (CHEMONTID:0001506): 0.1866636428439978, n_datos: 6</vt:lpstr>
      <vt:lpstr>Purine nucleotides (CHEMONTID:0001506): 0.1837865175618181, n_datos: 6</vt:lpstr>
      <vt:lpstr>Purine nucleotides (CHEMONTID:0001506): 0.1158335529154255, n_datos: 5</vt:lpstr>
      <vt:lpstr>Purine nucleotides (CHEMONTID:0001506): 0.1098649189381711, n_datos: 6</vt:lpstr>
      <vt:lpstr>Purine nucleotides (CHEMONTID:0001506): 0.1042973051402274, n_datos: 6</vt:lpstr>
      <vt:lpstr>Purine nucleotides (CHEMONTID:0001506): 0.1023096912319665, n_datos: 6</vt:lpstr>
      <vt:lpstr>Purine nucleotides (CHEMONTID:0001506): 0.0996970902607267, n_datos: 6</vt:lpstr>
      <vt:lpstr>Purine nucleotides (CHEMONTID:0001506): 0.0948838892098461, n_datos: 6</vt:lpstr>
      <vt:lpstr>Purine nucleotides (CHEMONTID:0001506): 0.0900050631096138, n_datos: 7</vt:lpstr>
      <vt:lpstr>Purine nucleotides (CHEMONTID:0001506): 0.0883885207583125, n_datos: 6</vt:lpstr>
      <vt:lpstr>Purine nucleotides (CHEMONTID:0001506): 0.088189732258195, n_datos: 6</vt:lpstr>
      <vt:lpstr>Purine nucleotides (CHEMONTID:0001506): 0.086483841239018, n_datos: 5</vt:lpstr>
      <vt:lpstr>Purine nucleotides (CHEMONTID:0001506): 0.0842027718570323, n_datos: 6</vt:lpstr>
      <vt:lpstr>Purine nucleotides (CHEMONTID:0001506): 0.0834177652270014, n_datos: 6</vt:lpstr>
      <vt:lpstr>Purine nucleotides (CHEMONTID:0001506): 0.0830185114866767, n_datos: 6</vt:lpstr>
      <vt:lpstr>Purine nucleotides (CHEMONTID:0001506): 0.0825770302178892, n_datos: 7</vt:lpstr>
      <vt:lpstr>Purine nucleotides (CHEMONTID:0001506): 0.081859574639035, n_datos: 7</vt:lpstr>
      <vt:lpstr>Purine nucleotides (CHEMONTID:0001506): 0.0802265549834687, n_datos: 5</vt:lpstr>
      <vt:lpstr>Purine nucleotides (CHEMONTID:0001506): 0.0800342190062574, n_datos: 6</vt:lpstr>
      <vt:lpstr>Purine nucleotides (CHEMONTID:0001506): 0.0793053530542671, n_datos: 6</vt:lpstr>
      <vt:lpstr>Purine nucleotides (CHEMONTID:0001506): 0.078695055699704, n_datos: 6</vt:lpstr>
      <vt:lpstr>Purine nucleotides (CHEMONTID:0001506): 0.0781667152505429, n_datos: 6</vt:lpstr>
      <vt:lpstr>Purine nucleotides (CHEMONTID:0001506): 0.0777277342350623, n_datos: 6</vt:lpstr>
      <vt:lpstr>Purine nucleotides (CHEMONTID:0001506): 0.0730964225468593, n_datos: 6</vt:lpstr>
      <vt:lpstr>Purine nucleotides (CHEMONTID:0001506): 0.0721211410583732, n_datos: 6</vt:lpstr>
      <vt:lpstr>Purine nucleotides (CHEMONTID:0001506): 0.0587050348803303, n_datos: 6</vt:lpstr>
      <vt:lpstr>Purine nucleotides (CHEMONTID:0001506): 0.0441125233964436, n_datos: 6</vt:lpstr>
      <vt:lpstr>Purine nucleotides (CHEMONTID:0001506): 0.0440958709856051, n_datos: 6</vt:lpstr>
      <vt:lpstr>Purine nucleotides (CHEMONTID:0001506): 0.0440738736012052, n_datos: 6</vt:lpstr>
      <vt:lpstr>Purine nucleotides (CHEMONTID:0001506): 0.0440282369171572, n_datos: 7</vt:lpstr>
      <vt:lpstr>Purine nucleotides (CHEMONTID:0001506): 0.0410539377038219, n_datos: 8</vt:lpstr>
      <vt:lpstr>Purine nucleotides (CHEMONTID:0001506): 0.0399336132840665, n_datos: 7</vt:lpstr>
      <vt:lpstr>Purine nucleotides (CHEMONTID:0001506): 0.0392119151306435, n_datos: 6</vt:lpstr>
      <vt:lpstr>Purine nucleotides (CHEMONTID:0001506): 0.0391903745414383, n_datos: 8</vt:lpstr>
      <vt:lpstr>Purine nucleotides (CHEMONTID:0001506): 0.0386829024110138, n_datos: 7</vt:lpstr>
      <vt:lpstr>Purine nucleotides (CHEMONTID:0001506): 0.0381098979020607, n_datos: 7</vt:lpstr>
      <vt:lpstr>Purine nucleotides (CHEMONTID:0001506): 0.037473937198746, n_datos: 7</vt:lpstr>
      <vt:lpstr>Purine nucleotides (CHEMONTID:0001506): 0.0372713634082688, n_datos: 9</vt:lpstr>
      <vt:lpstr>Purine nucleotides (CHEMONTID:0001506): 0.0342168472159554, n_datos: 6</vt:lpstr>
      <vt:lpstr>Purine nucleotides (CHEMONTID:0001506): 0.0337865349855808, n_datos: 8</vt:lpstr>
      <vt:lpstr>Purine nucleotides (CHEMONTID:0001506): 0.0333934704881609, n_datos: 5</vt:lpstr>
      <vt:lpstr>Purine nucleotides (CHEMONTID:0001506): 0.0318666784687551, n_datos: 9</vt:lpstr>
      <vt:lpstr>Purine nucleotides (CHEMONTID:0001506): 0.0253818740383851, n_datos: 5</vt:lpstr>
      <vt:lpstr>Purine nucleotides (CHEMONTID:0001506): 0.025305727516795, n_datos: 6</vt:lpstr>
      <vt:lpstr>Purine nucleotides (CHEMONTID:0001506): 0.0252349502519551, n_datos: 6</vt:lpstr>
      <vt:lpstr>Purine nucleotides (CHEMONTID:0001506): 0.0250681034058298, n_datos: 7</vt:lpstr>
      <vt:lpstr>Purine nucleotides (CHEMONTID:0001506): 0.0244313466098539, n_datos: 8</vt:lpstr>
      <vt:lpstr>Purine nucleotides (CHEMONTID:0001506): 0.0241952714658559, n_datos: 5</vt:lpstr>
      <vt:lpstr>Purine nucleotides (CHEMONTID:0001506): 0.0228857315902027, n_datos: 6</vt:lpstr>
      <vt:lpstr>Purine nucleotides (CHEMONTID:0001506): 0.022151848063405, n_datos: 5</vt:lpstr>
      <vt:lpstr>Purine nucleotides (CHEMONTID:0001506): 0.0212670352678983, n_datos: 8</vt:lpstr>
      <vt:lpstr>Purine nucleotides (CHEMONTID:0001506): 0.0212263696148111, n_datos: 5</vt:lpstr>
      <vt:lpstr>Purine nucleotides (CHEMONTID:0001506): 0.0205316814491333, n_datos: 7</vt:lpstr>
      <vt:lpstr>Purine nucleotides (CHEMONTID:0001506): 0.0186356817041344, n_datos: 6</vt:lpstr>
      <vt:lpstr>Purine nucleotides (CHEMONTID:0001506): 0.0186356817041344, n_datos: 8</vt:lpstr>
      <vt:lpstr>Purine nucleotides (CHEMONTID:0001506): 0.0186356817041344, n_datos: 6</vt:lpstr>
      <vt:lpstr>Purine nucleotides (CHEMONTID:0001506): 0.0158650050751597, n_datos: 5</vt:lpstr>
      <vt:lpstr>Purine nucleotides (CHEMONTID:0001506): 0.0155404456691032, n_datos: 8</vt:lpstr>
      <vt:lpstr>Purine nucleotides (CHEMONTID:0001506): 0.015495916711579, n_datos: 5</vt:lpstr>
      <vt:lpstr>Purine nucleotides (CHEMONTID:0001506): 0.0137213964705871, n_datos: 6</vt:lpstr>
      <vt:lpstr>Purine nucleotides (CHEMONTID:0001506): 0.0122045444885899, n_datos: 6</vt:lpstr>
      <vt:lpstr>Purine nucleotides (CHEMONTID:0001506): 0.0036788886212045, n_datos: 7</vt:lpstr>
      <vt:lpstr>Purine nucleotides (CHEMONTID:0001506): 0.002877465289491, n_datos: 5</vt:lpstr>
      <vt:lpstr>Purine nucleotides (CHEMONTID:0001506): 0.001978858168029, n_datos: 6</vt:lpstr>
      <vt:lpstr>Purine nucleotides (CHEMONTID:0001506): 0.001873027907319, n_datos: 6</vt:lpstr>
      <vt:lpstr>Purine nucleotides (CHEMONTID:0001506): 0.0014500386340392, n_datos: 6</vt:lpstr>
      <vt:lpstr>Purine nucleotides (CHEMONTID:0001506): 0.0007246785762966, n_datos: 7</vt:lpstr>
      <vt:lpstr>Purine nucleotides (CHEMONTID:0001506): 0.0, n_datos: 6</vt:lpstr>
      <vt:lpstr>Purine nucleotides (CHEMONTID:0001506): 0.0, n_datos: 7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Pyrimidine nucleosides (CHEMONTID:0000480): 0.2695081665778723, n_datos: 5</vt:lpstr>
      <vt:lpstr>Pyrimidine nucleosides (CHEMONTID:0000480): 0.256500927631463, n_datos: 5</vt:lpstr>
      <vt:lpstr>Pyrimidine nucleosides (CHEMONTID:0000480): 0.2375637469804831, n_datos: 5</vt:lpstr>
      <vt:lpstr>Pyrimidine nucleosides (CHEMONTID:0000480): 0.1180311650656898, n_datos: 5</vt:lpstr>
      <vt:lpstr>Pyrimidine nucleosides (CHEMONTID:0000480): 0.1164441398604393, n_datos: 5</vt:lpstr>
      <vt:lpstr>Pyrimidine nucleosides (CHEMONTID:0000480): 0.1036630399601364, n_datos: 5</vt:lpstr>
      <vt:lpstr>Pyrimidine nucleosides (CHEMONTID:0000480): 0.0993459375932844, n_datos: 5</vt:lpstr>
      <vt:lpstr>Pyrimidine nucleosides (CHEMONTID:0000480): 0.0941337983452821, n_datos: 5</vt:lpstr>
      <vt:lpstr>Pyrimidine nucleosides (CHEMONTID:0000480): 0.082577495630933, n_datos: 5</vt:lpstr>
      <vt:lpstr>Pyrimidine nucleosides (CHEMONTID:0000480): 0.0814861768690032, n_datos: 9</vt:lpstr>
      <vt:lpstr>Pyrimidine nucleosides (CHEMONTID:0000480): 0.0807462573400266, n_datos: 5</vt:lpstr>
      <vt:lpstr>Pyrimidine nucleosides (CHEMONTID:0000480): 0.0793714774510015, n_datos: 5</vt:lpstr>
      <vt:lpstr>Pyrimidine nucleosides (CHEMONTID:0000480): 0.075297041842169, n_datos: 5</vt:lpstr>
      <vt:lpstr>Pyrimidine nucleosides (CHEMONTID:0000480): 0.07474706030404, n_datos: 5</vt:lpstr>
      <vt:lpstr>Pyrimidine nucleosides (CHEMONTID:0000480): 0.0738398285186308, n_datos: 5</vt:lpstr>
      <vt:lpstr>Pyrimidine nucleosides (CHEMONTID:0000480): 0.0710325108862846, n_datos: 5</vt:lpstr>
      <vt:lpstr>Pyrimidine nucleosides (CHEMONTID:0000480): 0.0676648359595393, n_datos: 5</vt:lpstr>
      <vt:lpstr>Pyrimidine nucleosides (CHEMONTID:0000480): 0.0663535519896929, n_datos: 5</vt:lpstr>
      <vt:lpstr>Pyrimidine nucleosides (CHEMONTID:0000480): 0.0633842311827312, n_datos: 5</vt:lpstr>
      <vt:lpstr>Pyrimidine nucleosides (CHEMONTID:0000480): 0.0585755013252712, n_datos: 5</vt:lpstr>
      <vt:lpstr>Pyrimidine nucleosides (CHEMONTID:0000480): 0.0582953571260387, n_datos: 5</vt:lpstr>
      <vt:lpstr>Pyrimidine nucleosides (CHEMONTID:0000480): 0.0554482280789897, n_datos: 5</vt:lpstr>
      <vt:lpstr>Pyrimidine nucleosides (CHEMONTID:0000480): 0.0535499722088539, n_datos: 5</vt:lpstr>
      <vt:lpstr>Pyrimidine nucleosides (CHEMONTID:0000480): 0.0, n_datos: 5</vt:lpstr>
      <vt:lpstr>Pyrimidine nucleosides (CHEMONTID:0000480): 0.0, n_datos: 6</vt:lpstr>
      <vt:lpstr>Purine nucleosides (CHEMONTID:0000479): 1.0, n_datos: 6</vt:lpstr>
      <vt:lpstr>Purine nucleosides (CHEMONTID:0000479): 0.5494866372437485, n_datos: 5</vt:lpstr>
      <vt:lpstr>Purine nucleosides (CHEMONTID:0000479): 0.2502608608746281, n_datos: 6</vt:lpstr>
      <vt:lpstr>Purine nucleosides (CHEMONTID:0000479): 0.1043589152644537, n_datos: 5</vt:lpstr>
      <vt:lpstr>Purine nucleosides (CHEMONTID:0000479): 0.079119402956408, n_datos: 9</vt:lpstr>
      <vt:lpstr>Purine nucleosides (CHEMONTID:0000479): 0.0769262951561736, n_datos: 9</vt:lpstr>
      <vt:lpstr>Purine nucleosides (CHEMONTID:0000479): 0.0645616739946087, n_datos: 8</vt:lpstr>
      <vt:lpstr>Purine nucleosides (CHEMONTID:0000479): 0.0643162918354578, n_datos: 5</vt:lpstr>
      <vt:lpstr>Purine nucleosides (CHEMONTID:0000479): 0.0641611423247688, n_datos: 6</vt:lpstr>
      <vt:lpstr>Purine nucleosides (CHEMONTID:0000479): 0.017259444791222, n_datos: 7</vt:lpstr>
      <vt:lpstr>Purine nucleosides (CHEMONTID:0000479): 0.0172280528830132, n_datos: 7</vt:lpstr>
      <vt:lpstr>Purine nucleosides (CHEMONTID:0000479): 0.017157201825816, n_datos: 6</vt:lpstr>
      <vt:lpstr>Purine nucleosides (CHEMONTID:0000479): 0.0168994857909378, n_datos: 6</vt:lpstr>
      <vt:lpstr>Purine nucleosides (CHEMONTID:0000479): 0.0168310824055639, n_datos: 7</vt:lpstr>
      <vt:lpstr>Purine nucleosides (CHEMONTID:0000479): 0.0166684524176764, n_datos: 7</vt:lpstr>
      <vt:lpstr>Purine nucleosides (CHEMONTID:0000479): 0.016656051135234, n_datos: 7</vt:lpstr>
      <vt:lpstr>Purine nucleosides (CHEMONTID:0000479): 0.016417852312676, n_datos: 7</vt:lpstr>
      <vt:lpstr>Purine nucleosides (CHEMONTID:0000479): 0.01640051745294, n_datos: 7</vt:lpstr>
      <vt:lpstr>Purine nucleosides (CHEMONTID:0000479): 0.0163340420702549, n_datos: 7</vt:lpstr>
      <vt:lpstr>Purine nucleosides (CHEMONTID:0000479): 0.01632394609643, n_datos: 6</vt:lpstr>
      <vt:lpstr>Purine nucleosides (CHEMONTID:0000479): 0.0154684954986946, n_datos: 7</vt:lpstr>
      <vt:lpstr>Purine nucleosides (CHEMONTID:0000479): 0.0152877921275244, n_datos: 7</vt:lpstr>
      <vt:lpstr>Purine nucleosides (CHEMONTID:0000479): 0.0151444146252375, n_datos: 7</vt:lpstr>
      <vt:lpstr>Purine nucleosides (CHEMONTID:0000479): 0.0151413064581504, n_datos: 7</vt:lpstr>
      <vt:lpstr>Purine nucleosides (CHEMONTID:0000479): 0.0151217089482518, n_datos: 7</vt:lpstr>
      <vt:lpstr>Purine nucleosides (CHEMONTID:0000479): 0.0151140750336283, n_datos: 7</vt:lpstr>
      <vt:lpstr>Purine nucleosides (CHEMONTID:0000479): 0.0149829453707298, n_datos: 7</vt:lpstr>
      <vt:lpstr>Purine nucleosides (CHEMONTID:0000479): 0.0149609928560382, n_datos: 6</vt:lpstr>
      <vt:lpstr>Purine nucleosides (CHEMONTID:0000479): 0.0148587833542292, n_datos: 7</vt:lpstr>
      <vt:lpstr>Purine nucleosides (CHEMONTID:0000479): 0.0148464906095997, n_datos: 6</vt:lpstr>
      <vt:lpstr>Purine nucleosides (CHEMONTID:0000479): 0.0148099530467277, n_datos: 7</vt:lpstr>
      <vt:lpstr>Purine nucleosides (CHEMONTID:0000479): 0.0147725353839547, n_datos: 6</vt:lpstr>
      <vt:lpstr>Purine nucleosides (CHEMONTID:0000479): 0.0147638040590602, n_datos: 7</vt:lpstr>
      <vt:lpstr>Purine nucleosides (CHEMONTID:0000479): 0.0146872217519201, n_datos: 6</vt:lpstr>
      <vt:lpstr>Purine nucleosides (CHEMONTID:0000479): 0.0146206884710507, n_datos: 8</vt:lpstr>
      <vt:lpstr>Purine nucleosides (CHEMONTID:0000479): 0.0146206884710507, n_datos: 5</vt:lpstr>
      <vt:lpstr>Purine nucleosides (CHEMONTID:0000479): 0.0146206884710507, n_datos: 7</vt:lpstr>
      <vt:lpstr>Purine nucleosides (CHEMONTID:0000479): 0.0127744985429112, n_datos: 5</vt:lpstr>
      <vt:lpstr>Purine nucleosides (CHEMONTID:0000479): 0.0127119131856188, n_datos: 5</vt:lpstr>
      <vt:lpstr>Purine nucleosides (CHEMONTID:0000479): 0.0125565912751376, n_datos: 5</vt:lpstr>
      <vt:lpstr>Purine nucleosides (CHEMONTID:0000479): 0.0093784927662217, n_datos: 5</vt:lpstr>
      <vt:lpstr>Purine nucleosides (CHEMONTID:0000479): 0.0029223916797636, n_datos: 6</vt:lpstr>
      <vt:lpstr>Purine nucleosides (CHEMONTID:0000479): 0.0, n_datos: 5</vt:lpstr>
      <vt:lpstr>Purine nucleosides (CHEMONTID:0000479): 0.0, n_datos: 5</vt:lpstr>
      <vt:lpstr>5'-deoxyribonucleosides (CHEMONTID:0004502): 0.0, n_datos: 5</vt:lpstr>
      <vt:lpstr>Nucleoside and nucleotide analogues (CHEMONTID:0003737): 0.0, n_datos: 5</vt:lpstr>
      <vt:lpstr>Pyrimidine nucleotides (CHEMONTID:0001509): 0.0316712569184712, n_datos: 6</vt:lpstr>
      <vt:lpstr>Pyrimidine nucleotides (CHEMONTID:0001509): 0.0300963062358179, n_datos: 5</vt:lpstr>
      <vt:lpstr>Pyrimidine nucleotides (CHEMONTID:0001509): 0.0219537147296978, n_datos: 5</vt:lpstr>
      <vt:lpstr>Pyrimidine nucleotides (CHEMONTID:0001509): 0.0219446839565972, n_datos: 5</vt:lpstr>
      <vt:lpstr>Pyrimidine nucleotides (CHEMONTID:0001509): 0.021761770029093, n_datos: 5</vt:lpstr>
      <vt:lpstr>Pyrimidine nucleotides (CHEMONTID:0001509): 0.0209142781557443, n_datos: 6</vt:lpstr>
      <vt:lpstr>Pyrimidine nucleotides (CHEMONTID:0001509): 0.0181857882205079, n_datos: 7</vt:lpstr>
      <vt:lpstr>Pyrimidine nucleotides (CHEMONTID:0001509): 0.0177298471379929, n_datos: 7</vt:lpstr>
      <vt:lpstr>Pyrimidine nucleotides (CHEMONTID:0001509): 0.0176781288584174, n_datos: 6</vt:lpstr>
      <vt:lpstr>Pyrimidine nucleotides (CHEMONTID:0001509): 0.0176295834303817, n_datos: 6</vt:lpstr>
      <vt:lpstr>Pyrimidine nucleotides (CHEMONTID:0001509): 0.0175842654486798, n_datos: 5</vt:lpstr>
      <vt:lpstr>Pyrimidine nucleotides (CHEMONTID:0001509): 0.0171993238318716, n_datos: 5</vt:lpstr>
      <vt:lpstr>Pyrimidine nucleotides (CHEMONTID:0001509): 0.0171993238318716, n_datos: 5</vt:lpstr>
      <vt:lpstr>Pyrimidine nucleotides (CHEMONTID:0001509): 0.0170042749393224, n_datos: 5</vt:lpstr>
      <vt:lpstr>Pyrimidine nucleotides (CHEMONTID:0001509): 0.0145785704959833, n_datos: 5</vt:lpstr>
      <vt:lpstr>Pyrimidine nucleotides (CHEMONTID:0001509): 0.0143763450704317, n_datos: 5</vt:lpstr>
      <vt:lpstr>Pyrimidine nucleotides (CHEMONTID:0001509): 0.0126072375820476, n_datos: 5</vt:lpstr>
      <vt:lpstr>Pyrimidine nucleotides (CHEMONTID:0001509): 0.0125977907447248, n_datos: 9</vt:lpstr>
      <vt:lpstr>Pyrimidine nucleotides (CHEMONTID:0001509): 0.0124977329945291, n_datos: 7</vt:lpstr>
      <vt:lpstr>Pyrimidine nucleotides (CHEMONTID:0001509): 0.012316192321175, n_datos: 8</vt:lpstr>
      <vt:lpstr>Pyrimidine nucleotides (CHEMONTID:0001509): 0.0114810255974172, n_datos: 9</vt:lpstr>
      <vt:lpstr>Pyrimidine nucleotides (CHEMONTID:0001509): 0.0107701996990544, n_datos: 8</vt:lpstr>
      <vt:lpstr>Pyrimidine nucleotides (CHEMONTID:0001509): 0.0102990632977422, n_datos: 6</vt:lpstr>
      <vt:lpstr>Pyrimidine nucleotides (CHEMONTID:0001509): 0.0102341581556785, n_datos: 5</vt:lpstr>
      <vt:lpstr>Pyrimidine nucleotides (CHEMONTID:0001509): 0.0100378382495339, n_datos: 6</vt:lpstr>
      <vt:lpstr>Pyrimidine nucleotides (CHEMONTID:0001509): 0.0097391737203036, n_datos: 5</vt:lpstr>
      <vt:lpstr>Pyrimidine nucleotides (CHEMONTID:0001509): 0.0096422259371732, n_datos: 9</vt:lpstr>
      <vt:lpstr>Pyrimidine nucleotides (CHEMONTID:0001509): 0.009507609544256, n_datos: 5</vt:lpstr>
      <vt:lpstr>Pyrimidine nucleotides (CHEMONTID:0001509): 0.0089295561725478, n_datos: 5</vt:lpstr>
      <vt:lpstr>Pyrimidine nucleotides (CHEMONTID:0001509): 0.0086339336605015, n_datos: 9</vt:lpstr>
      <vt:lpstr>Pyrimidine nucleotides (CHEMONTID:0001509): 0.0080667390259892, n_datos: 5</vt:lpstr>
      <vt:lpstr>Pyrimidine nucleotides (CHEMONTID:0001509): 0.0075887064969931, n_datos: 7</vt:lpstr>
      <vt:lpstr>Pyrimidine nucleotides (CHEMONTID:0001509): 0.0074786890157865, n_datos: 7</vt:lpstr>
      <vt:lpstr>Pyrimidine nucleotides (CHEMONTID:0001509): 0.0072687876014009, n_datos: 5</vt:lpstr>
      <vt:lpstr>Pyrimidine nucleotides (CHEMONTID:0001509): 0.0049624945805686, n_datos: 9</vt:lpstr>
      <vt:lpstr>Pyrimidine nucleotides (CHEMONTID:0001509): 0.0049624945805686, n_datos: 7</vt:lpstr>
      <vt:lpstr>Pyrimidine nucleotides (CHEMONTID:0001509): 0.0048068443815471, n_datos: 6</vt:lpstr>
      <vt:lpstr>Pyrimidine nucleotides (CHEMONTID:0001509): 0.0044793436263826, n_datos: 5</vt:lpstr>
      <vt:lpstr>Pyrimidine nucleotides (CHEMONTID:0001509): 0.0039762788132947, n_datos: 6</vt:lpstr>
      <vt:lpstr>Pyrimidine nucleotides (CHEMONTID:0001509): 0.0, n_datos: 6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Steroids and steroid derivatives (CHEMONTID:0000258): 0.5934764975355507, n_datos: 7</vt:lpstr>
      <vt:lpstr>Steroids and steroid derivatives (CHEMONTID:0000258): 0.4823586695212872, n_datos: 8</vt:lpstr>
      <vt:lpstr>Steroids and steroid derivatives (CHEMONTID:0000258): 0.1551504270656016, n_datos: 6</vt:lpstr>
      <vt:lpstr>Steroids and steroid derivatives (CHEMONTID:0000258): 0.1550088837385297, n_datos: 6</vt:lpstr>
      <vt:lpstr>Steroids and steroid derivatives (CHEMONTID:0000258): 0.1346858854846958, n_datos: 5</vt:lpstr>
      <vt:lpstr>Steroids and steroid derivatives (CHEMONTID:0000258): 0.1073403222812125, n_datos: 7</vt:lpstr>
      <vt:lpstr>Steroids and steroid derivatives (CHEMONTID:0000258): 0.1066638730360996, n_datos: 5</vt:lpstr>
      <vt:lpstr>Steroids and steroid derivatives (CHEMONTID:0000258): 0.0952487940760505, n_datos: 5</vt:lpstr>
      <vt:lpstr>Steroids and steroid derivatives (CHEMONTID:0000258): 0.0935805339950651, n_datos: 5</vt:lpstr>
      <vt:lpstr>Steroids and steroid derivatives (CHEMONTID:0000258): 0.0897273817951477, n_datos: 5</vt:lpstr>
      <vt:lpstr>Steroids and steroid derivatives (CHEMONTID:0000258): 0.0860453638797668, n_datos: 5</vt:lpstr>
      <vt:lpstr>Steroids and steroid derivatives (CHEMONTID:0000258): 0.063904858969603, n_datos: 5</vt:lpstr>
      <vt:lpstr>Steroids and steroid derivatives (CHEMONTID:0000258): 0.0070038579320638, n_datos: 6</vt:lpstr>
      <vt:lpstr>Steroids and steroid derivatives (CHEMONTID:0000258): 0.0069994652017081, n_datos: 6</vt:lpstr>
      <vt:lpstr>Steroids and steroid derivatives (CHEMONTID:0000258): 0.006992774249503, n_datos: 6</vt:lpstr>
      <vt:lpstr>Steroids and steroid derivatives (CHEMONTID:0000258): 0.0069806832083968, n_datos: 6</vt:lpstr>
      <vt:lpstr>Steroids and steroid derivatives (CHEMONTID:0000258): 0.0069796420683928, n_datos: 6</vt:lpstr>
      <vt:lpstr>Steroids and steroid derivatives (CHEMONTID:0000258): 0.0069792771889241, n_datos: 6</vt:lpstr>
      <vt:lpstr>Steroids and steroid derivatives (CHEMONTID:0000258): 0.0069694844744674, n_datos: 6</vt:lpstr>
      <vt:lpstr>Steroids and steroid derivatives (CHEMONTID:0000258): 0.0069659209803159, n_datos: 6</vt:lpstr>
      <vt:lpstr>Steroids and steroid derivatives (CHEMONTID:0000258): 0.0069632511209773, n_datos: 6</vt:lpstr>
      <vt:lpstr>Steroids and steroid derivatives (CHEMONTID:0000258): 0.0069542070730809, n_datos: 6</vt:lpstr>
      <vt:lpstr>Steroids and steroid derivatives (CHEMONTID:0000258): 0.0069531210988596, n_datos: 6</vt:lpstr>
      <vt:lpstr>Steroids and steroid derivatives (CHEMONTID:0000258): 0.0069484586352116, n_datos: 6</vt:lpstr>
      <vt:lpstr>Steroids and steroid derivatives (CHEMONTID:0000258): 0.0069367919743728, n_datos: 6</vt:lpstr>
      <vt:lpstr>Steroids and steroid derivatives (CHEMONTID:0000258): 0.006935312605627, n_datos: 6</vt:lpstr>
      <vt:lpstr>Steroids and steroid derivatives (CHEMONTID:0000258): 0.0069352827796057, n_datos: 6</vt:lpstr>
      <vt:lpstr>Steroids and steroid derivatives (CHEMONTID:0000258): 0.0069320581465499, n_datos: 6</vt:lpstr>
      <vt:lpstr>Steroids and steroid derivatives (CHEMONTID:0000258): 0.0069288432497473, n_datos: 5</vt:lpstr>
      <vt:lpstr>Steroids and steroid derivatives (CHEMONTID:0000258): 0.0069283508082882, n_datos: 6</vt:lpstr>
      <vt:lpstr>Steroids and steroid derivatives (CHEMONTID:0000258): 0.0068988162485944, n_datos: 6</vt:lpstr>
      <vt:lpstr>Steroids and steroid derivatives (CHEMONTID:0000258): 0.0068556141652092, n_datos: 6</vt:lpstr>
      <vt:lpstr>Steroids and steroid derivatives (CHEMONTID:0000258): 0.0068016555021928, n_datos: 6</vt:lpstr>
      <vt:lpstr>Steroids and steroid derivatives (CHEMONTID:0000258): 0.0066457285792731, n_datos: 5</vt:lpstr>
      <vt:lpstr>Steroids and steroid derivatives (CHEMONTID:0000258): 0.0066349615032774, n_datos: 6</vt:lpstr>
      <vt:lpstr>Steroids and steroid derivatives (CHEMONTID:0000258): 0.0054796515312259, n_datos: 6</vt:lpstr>
      <vt:lpstr>Steroids and steroid derivatives (CHEMONTID:0000258): 0.005350021475698, n_datos: 6</vt:lpstr>
      <vt:lpstr>Steroids and steroid derivatives (CHEMONTID:0000258): 0.005104089464067, n_datos: 6</vt:lpstr>
      <vt:lpstr>Steroids and steroid derivatives (CHEMONTID:0000258): 0.0051032845194934, n_datos: 6</vt:lpstr>
      <vt:lpstr>Steroids and steroid derivatives (CHEMONTID:0000258): 0.0050394721331615, n_datos: 6</vt:lpstr>
      <vt:lpstr>Steroids and steroid derivatives (CHEMONTID:0000258): 0.0046437813102164, n_datos: 6</vt:lpstr>
      <vt:lpstr>Steroids and steroid derivatives (CHEMONTID:0000258): 0.0038735419512138, n_datos: 5</vt:lpstr>
      <vt:lpstr>Steroids and steroid derivatives (CHEMONTID:0000258): 0.0, n_datos: 6</vt:lpstr>
      <vt:lpstr>Fatty Acyls (CHEMONTID:0003909): 0.3757694874135396, n_datos: 9</vt:lpstr>
      <vt:lpstr>Fatty Acyls (CHEMONTID:0003909): 0.3467348640932989, n_datos: 8</vt:lpstr>
      <vt:lpstr>Fatty Acyls (CHEMONTID:0003909): 0.3126775887060637, n_datos: 8</vt:lpstr>
      <vt:lpstr>Fatty Acyls (CHEMONTID:0003909): 0.2908784518162692, n_datos: 7</vt:lpstr>
      <vt:lpstr>Fatty Acyls (CHEMONTID:0003909): 0.1633115118013205, n_datos: 7</vt:lpstr>
      <vt:lpstr>Fatty Acyls (CHEMONTID:0003909): 0.0603100521498384, n_datos: 6</vt:lpstr>
      <vt:lpstr>Fatty Acyls (CHEMONTID:0003909): 0.057354396122003, n_datos: 6</vt:lpstr>
      <vt:lpstr>Fatty Acyls (CHEMONTID:0003909): 0.0563800537126441, n_datos: 5</vt:lpstr>
      <vt:lpstr>Fatty Acyls (CHEMONTID:0003909): 0.0545727285311864, n_datos: 5</vt:lpstr>
      <vt:lpstr>Fatty Acyls (CHEMONTID:0003909): 0.0528420680515283, n_datos: 5</vt:lpstr>
      <vt:lpstr>Fatty Acyls (CHEMONTID:0003909): 0.0459352883602718, n_datos: 7</vt:lpstr>
      <vt:lpstr>Fatty Acyls (CHEMONTID:0003909): 0.042199869874004, n_datos: 5</vt:lpstr>
      <vt:lpstr>Fatty Acyls (CHEMONTID:0003909): 0.0346703603423299, n_datos: 5</vt:lpstr>
      <vt:lpstr>Fatty Acyls (CHEMONTID:0003909): 0.0319079438124174, n_datos: 5</vt:lpstr>
      <vt:lpstr>Fatty Acyls (CHEMONTID:0003909): 0.0286123391847738, n_datos: 5</vt:lpstr>
      <vt:lpstr>Fatty Acyls (CHEMONTID:0003909): 0.0283586569015206, n_datos: 5</vt:lpstr>
      <vt:lpstr>Fatty Acyls (CHEMONTID:0003909): 0.0256146248442609, n_datos: 5</vt:lpstr>
      <vt:lpstr>Fatty Acyls (CHEMONTID:0003909): 0.02170935355648, n_datos: 5</vt:lpstr>
      <vt:lpstr>Fatty Acyls (CHEMONTID:0003909): 0.014964688117613, n_datos: 5</vt:lpstr>
      <vt:lpstr>Fatty Acyls (CHEMONTID:0003909): 0.0136328910439403, n_datos: 5</vt:lpstr>
      <vt:lpstr>Fatty Acyls (CHEMONTID:0003909): 0.0135283137948477, n_datos: 5</vt:lpstr>
      <vt:lpstr>Fatty Acyls (CHEMONTID:0003909): 0.0119277231124725, n_datos: 5</vt:lpstr>
      <vt:lpstr>Fatty Acyls (CHEMONTID:0003909): 0.0097769644316713, n_datos: 5</vt:lpstr>
      <vt:lpstr>Fatty Acyls (CHEMONTID:0003909): 0.0094301655412807, n_datos: 5</vt:lpstr>
      <vt:lpstr>Fatty Acyls (CHEMONTID:0003909): 0.0093743166533603, n_datos: 5</vt:lpstr>
      <vt:lpstr>Fatty Acyls (CHEMONTID:0003909): 0.0084727752038997, n_datos: 7</vt:lpstr>
      <vt:lpstr>Fatty Acyls (CHEMONTID:0003909): 0.0038113241645736, n_datos: 8</vt:lpstr>
      <vt:lpstr>Fatty Acyls (CHEMONTID:0003909): 0.0037538163508152, n_datos: 9</vt:lpstr>
      <vt:lpstr>Fatty Acyls (CHEMONTID:0003909): 0.0020346504651171, n_datos: 7</vt:lpstr>
      <vt:lpstr>Fatty Acyls (CHEMONTID:0003909): 0.0015718670623098, n_datos: 5</vt:lpstr>
      <vt:lpstr>Fatty Acyls (CHEMONTID:0003909): 0.0015700280772538, n_datos: 6</vt:lpstr>
      <vt:lpstr>Fatty Acyls (CHEMONTID:0003909): 0.0012104576103516, n_datos: 6</vt:lpstr>
      <vt:lpstr>Fatty Acyls (CHEMONTID:0003909): 0.0, n_datos: 7</vt:lpstr>
      <vt:lpstr>Fatty Acyls (CHEMONTID:0003909): 0.0, n_datos: 8</vt:lpstr>
      <vt:lpstr>Hydroxy acids and derivatives (CHEMONTID:0000472): 1.0, n_datos: 6</vt:lpstr>
      <vt:lpstr>Hydroxy acids and derivatives (CHEMONTID:0000472): 0.3450335036075028, n_datos: 9</vt:lpstr>
      <vt:lpstr>Hydroxy acids and derivatives (CHEMONTID:0000472): 0.0159200932840891, n_datos: 5</vt:lpstr>
      <vt:lpstr>Hydroxy acids and derivatives (CHEMONTID:0000472): 0.0156282565966321, n_datos: 8</vt:lpstr>
      <vt:lpstr>Hydroxy acids and derivatives (CHEMONTID:0000472): 0.014379965447846, n_datos: 5</vt:lpstr>
      <vt:lpstr>Hydroxy acids and derivatives (CHEMONTID:0000472): 0.0140640846072934, n_datos: 6</vt:lpstr>
      <vt:lpstr>Hydroxy acids and derivatives (CHEMONTID:0000472): 0.0132794656688127, n_datos: 8</vt:lpstr>
      <vt:lpstr>Hydroxy acids and derivatives (CHEMONTID:0000472): 0.0132615661142097, n_datos: 5</vt:lpstr>
      <vt:lpstr>Hydroxy acids and derivatives (CHEMONTID:0000472): 0.0131058949379989, n_datos: 5</vt:lpstr>
      <vt:lpstr>Hydroxy acids and derivatives (CHEMONTID:0000472): 0.0130768704068125, n_datos: 5</vt:lpstr>
      <vt:lpstr>Hydroxy acids and derivatives (CHEMONTID:0000472): 0.0126077077449209, n_datos: 6</vt:lpstr>
      <vt:lpstr>Hydroxy acids and derivatives (CHEMONTID:0000472): 0.0122600106584907, n_datos: 6</vt:lpstr>
      <vt:lpstr>Hydroxy acids and derivatives (CHEMONTID:0000472): 0.0081822803493361, n_datos: 5</vt:lpstr>
      <vt:lpstr>Hydroxy acids and derivatives (CHEMONTID:0000472): 0.007496257857965, n_datos: 6</vt:lpstr>
      <vt:lpstr>Hydroxy acids and derivatives (CHEMONTID:0000472): 0.0069618565841854, n_datos: 5</vt:lpstr>
      <vt:lpstr>Hydroxy acids and derivatives (CHEMONTID:0000472): 0.0068408971794265, n_datos: 5</vt:lpstr>
      <vt:lpstr>Hydroxy acids and derivatives (CHEMONTID:0000472): 0.0044350325559551, n_datos: 8</vt:lpstr>
      <vt:lpstr>Hydroxy acids and derivatives (CHEMONTID:0000472): 0.0040731312103909, n_datos: 9</vt:lpstr>
      <vt:lpstr>Hydroxy acids and derivatives (CHEMONTID:0000472): 0.0040055172291747, n_datos: 9</vt:lpstr>
      <vt:lpstr>Hydroxy acids and derivatives (CHEMONTID:0000472): 0.0036778534235879, n_datos: 7</vt:lpstr>
      <vt:lpstr>Hydroxy acids and derivatives (CHEMONTID:0000472): 0.0036719447849202, n_datos: 9</vt:lpstr>
      <vt:lpstr>Hydroxy acids and derivatives (CHEMONTID:0000472): 0.0035669532888675, n_datos: 8</vt:lpstr>
      <vt:lpstr>Hydroxy acids and derivatives (CHEMONTID:0000472): 0.0032363578707028, n_datos: 9</vt:lpstr>
      <vt:lpstr>Hydroxy acids and derivatives (CHEMONTID:0000472): 0.0029407601295866, n_datos: 9</vt:lpstr>
      <vt:lpstr>Hydroxy acids and derivatives (CHEMONTID:0000472): 0.0028889495160469, n_datos: 9</vt:lpstr>
      <vt:lpstr>Hydroxy acids and derivatives (CHEMONTID:0000472): 0.0028744211570932, n_datos: 9</vt:lpstr>
      <vt:lpstr>Hydroxy acids and derivatives (CHEMONTID:0000472): 0.0014262043764065, n_datos: 9</vt:lpstr>
      <vt:lpstr>Hydroxy acids and derivatives (CHEMONTID:0000472): 0.0010246864916829, n_datos: 5</vt:lpstr>
      <vt:lpstr>Hydroxy acids and derivatives (CHEMONTID:0000472): 0.0005813962415601, n_datos: 9</vt:lpstr>
      <vt:lpstr>Hydroxy acids and derivatives (CHEMONTID:0000472): 0.000474975353126, n_datos: 8</vt:lpstr>
      <vt:lpstr>Hydroxy acids and derivatives (CHEMONTID:0000472): 0.0004428853352215, n_datos: 9</vt:lpstr>
      <vt:lpstr>Hydroxy acids and derivatives (CHEMONTID:0000472): 1.537162483310484e-05, n_datos: 9</vt:lpstr>
      <vt:lpstr>Hydroxy acids and derivatives (CHEMONTID:0000472): 0.0, n_datos: 9</vt:lpstr>
      <vt:lpstr>Hydroxy acids and derivatives (CHEMONTID:0000472): 0.0, n_datos: 9</vt:lpstr>
      <vt:lpstr>Hydroxy acids and derivatives (CHEMONTID:0000472): 0.0, n_datos: 5</vt:lpstr>
      <vt:lpstr>Hydroxy acids and derivatives (CHEMONTID:0000472): 0.0, n_datos: 5</vt:lpstr>
      <vt:lpstr>Keto acids and derivatives (CHEMONTID:0000389): 0.0900871544436415, n_datos: 6</vt:lpstr>
      <vt:lpstr>Keto acids and derivatives (CHEMONTID:0000389): 0.0845824801537222, n_datos: 9</vt:lpstr>
      <vt:lpstr>Keto acids and derivatives (CHEMONTID:0000389): 0.0781987665518135, n_datos: 6</vt:lpstr>
      <vt:lpstr>Keto acids and derivatives (CHEMONTID:0000389): 0.0087739119653571, n_datos: 6</vt:lpstr>
      <vt:lpstr>Keto acids and derivatives (CHEMONTID:0000389): 0.0077228419847435, n_datos: 7</vt:lpstr>
      <vt:lpstr>Keto acids and derivatives (CHEMONTID:0000389): 0.0074339266036204, n_datos: 5</vt:lpstr>
      <vt:lpstr>Keto acids and derivatives (CHEMONTID:0000389): 0.0074273559583424, n_datos: 5</vt:lpstr>
      <vt:lpstr>Keto acids and derivatives (CHEMONTID:0000389): 0.0067888736547873, n_datos: 5</vt:lpstr>
      <vt:lpstr>Keto acids and derivatives (CHEMONTID:0000389): 0.0058216663640632, n_datos: 5</vt:lpstr>
      <vt:lpstr>Keto acids and derivatives (CHEMONTID:0000389): 0.0053849562287185, n_datos: 5</vt:lpstr>
      <vt:lpstr>Keto acids and derivatives (CHEMONTID:0000389): 0.005306925138265, n_datos: 5</vt:lpstr>
      <vt:lpstr>Keto acids and derivatives (CHEMONTID:0000389): 0.0043944457833004, n_datos: 7</vt:lpstr>
      <vt:lpstr>Keto acids and derivatives (CHEMONTID:0000389): 0.0039138054171552, n_datos: 6</vt:lpstr>
      <vt:lpstr>Keto acids and derivatives (CHEMONTID:0000389): 0.0032444750859354, n_datos: 5</vt:lpstr>
      <vt:lpstr>Keto acids and derivatives (CHEMONTID:0000389): 0.002201146413561, n_datos: 5</vt:lpstr>
      <vt:lpstr>Keto acids and derivatives (CHEMONTID:0000389): 0.0019268450584591, n_datos: 5</vt:lpstr>
      <vt:lpstr>Keto acids and derivatives (CHEMONTID:0000389): 0.0016946623431692, n_datos: 5</vt:lpstr>
      <vt:lpstr>Keto acids and derivatives (CHEMONTID:0000389): 0.0016371534764282,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Phenylpropanoic acids (CHEMONTID:0002551): 0.1746359290926281, n_datos: 5</vt:lpstr>
      <vt:lpstr>Phenylpropanoic acids (CHEMONTID:0002551): 0.1719594053995824, n_datos: 6</vt:lpstr>
      <vt:lpstr>Phenylpropanoic acids (CHEMONTID:0002551): 0.1710122455658648, n_datos: 5</vt:lpstr>
      <vt:lpstr>Phenylpropanoic acids (CHEMONTID:0002551): 0.1702372103481882, n_datos: 5</vt:lpstr>
      <vt:lpstr>Phenylpropanoic acids (CHEMONTID:0002551): 0.0721437715190851, n_datos: 6</vt:lpstr>
      <vt:lpstr>Phenylpropanoic acids (CHEMONTID:0002551): 0.0, n_datos: 6</vt:lpstr>
      <vt:lpstr>Phenylpropanoic acids (CHEMONTID:0002551): 0.0, n_datos: 7</vt:lpstr>
      <vt:lpstr>Phenylpropanoic acids (CHEMONTID:0002551): 0.0, n_datos: 7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6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Organic carbonic acids and derivatives (CHEMONTID:0000364): 0.0, n_datos: 9</vt:lpstr>
      <vt:lpstr>Organic carbonic acids and derivatives (CHEMONTID:0000364): 0.0, n_datos: 7</vt:lpstr>
      <vt:lpstr>Organic carbonic acids and derivatives (CHEMONTID:0000364): 0.0, n_datos: 5</vt:lpstr>
      <vt:lpstr>Carboxylic acids and derivatives (CHEMONTID:0000265): 1.0, n_datos: 9</vt:lpstr>
      <vt:lpstr>Carboxylic acids and derivatives (CHEMONTID:0000265): 0.0945027497790491, n_datos: 7</vt:lpstr>
      <vt:lpstr>Carboxylic acids and derivatives (CHEMONTID:0000265): 0.0932885433108166, n_datos: 7</vt:lpstr>
      <vt:lpstr>Carboxylic acids and derivatives (CHEMONTID:0000265): 0.0845569900956161, n_datos: 6</vt:lpstr>
      <vt:lpstr>Carboxylic acids and derivatives (CHEMONTID:0000265): 0.0707625383411024, n_datos: 7</vt:lpstr>
      <vt:lpstr>Carboxylic acids and derivatives (CHEMONTID:0000265): 0.0699690565469517, n_datos: 8</vt:lpstr>
      <vt:lpstr>Carboxylic acids and derivatives (CHEMONTID:0000265): 0.0606849418462444, n_datos: 9</vt:lpstr>
      <vt:lpstr>Carboxylic acids and derivatives (CHEMONTID:0000265): 0.0405056493977447, n_datos: 9</vt:lpstr>
      <vt:lpstr>Carboxylic acids and derivatives (CHEMONTID:0000265): 0.0377806988721932, n_datos: 8</vt:lpstr>
      <vt:lpstr>Carboxylic acids and derivatives (CHEMONTID:0000265): 0.037502069145895, n_datos: 8</vt:lpstr>
      <vt:lpstr>Carboxylic acids and derivatives (CHEMONTID:0000265): 0.0345908520555581, n_datos: 8</vt:lpstr>
      <vt:lpstr>Carboxylic acids and derivatives (CHEMONTID:0000265): 0.0243445632842834, n_datos: 5</vt:lpstr>
      <vt:lpstr>Carboxylic acids and derivatives (CHEMONTID:0000265): 0.02250126534438, n_datos: 9</vt:lpstr>
      <vt:lpstr>Carboxylic acids and derivatives (CHEMONTID:0000265): 0.021779647918826, n_datos: 5</vt:lpstr>
      <vt:lpstr>Carboxylic acids and derivatives (CHEMONTID:0000265): 0.0156906945851601, n_datos: 8</vt:lpstr>
      <vt:lpstr>Carboxylic acids and derivatives (CHEMONTID:0000265): 0.01506932760934, n_datos: 8</vt:lpstr>
      <vt:lpstr>Carboxylic acids and derivatives (CHEMONTID:0000265): 0.0021787600176647, n_datos: 7</vt:lpstr>
      <vt:lpstr>Carboxylic acids and derivatives (CHEMONTID:0000265): 0.0003827277050249, n_datos: 7</vt:lpstr>
      <vt:lpstr>Carboxylic acids and derivatives (CHEMONTID:0000265): 5.18976042498407e-05, n_datos: 6</vt:lpstr>
      <vt:lpstr>Carboxylic acids and derivatives (CHEMONTID:0000265): 4.972250789566033e-05, n_datos: 6</vt:lpstr>
      <vt:lpstr>Carboxylic acids and derivatives (CHEMONTID:0000265): 4.413216940163145e-05, n_datos: 5</vt:lpstr>
      <vt:lpstr>Carboxylic acids and derivatives (CHEMONTID:0000265): 4.165394079675272e-05, n_datos: 8</vt:lpstr>
      <vt:lpstr>Carboxylic acids and derivatives (CHEMONTID:0000265): 3.132435414625812e-05, n_datos: 8</vt:lpstr>
      <vt:lpstr>Carboxylic acids and derivatives (CHEMONTID:0000265): 2.68892244838479e-05, n_datos: 8</vt:lpstr>
      <vt:lpstr>Carboxylic acids and derivatives (CHEMONTID:0000265): 2.6359549620044826e-05, n_datos: 8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2025-03-24T16:14:15Z</dcterms:modified>
  <cp:category/>
</cp:coreProperties>
</file>